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93" r:id="rId3"/>
  </p:sldIdLst>
  <p:sldSz cx="9144000" cy="6858000" type="screen4x3"/>
  <p:notesSz cx="6858000" cy="9144000"/>
  <p:defaultTextStyle>
    <a:defPPr>
      <a:defRPr lang="en-US"/>
    </a:defPPr>
    <a:lvl1pPr marL="0" lvl="0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itchFamily="18" charset="0"/>
        <a:ea typeface="+mn-ea"/>
        <a:cs typeface="+mn-cs"/>
      </a:defRPr>
    </a:lvl1pPr>
    <a:lvl2pPr marL="457200" lvl="1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itchFamily="18" charset="0"/>
        <a:ea typeface="+mn-ea"/>
        <a:cs typeface="+mn-cs"/>
      </a:defRPr>
    </a:lvl2pPr>
    <a:lvl3pPr marL="914400" lvl="2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itchFamily="18" charset="0"/>
        <a:ea typeface="+mn-ea"/>
        <a:cs typeface="+mn-cs"/>
      </a:defRPr>
    </a:lvl3pPr>
    <a:lvl4pPr marL="1371600" lvl="3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itchFamily="18" charset="0"/>
        <a:ea typeface="+mn-ea"/>
        <a:cs typeface="+mn-cs"/>
      </a:defRPr>
    </a:lvl4pPr>
    <a:lvl5pPr marL="1828800" lvl="4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itchFamily="18" charset="0"/>
        <a:ea typeface="+mn-ea"/>
        <a:cs typeface="+mn-cs"/>
      </a:defRPr>
    </a:lvl5pPr>
    <a:lvl6pPr marL="2286000" lvl="5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itchFamily="18" charset="0"/>
        <a:ea typeface="+mn-ea"/>
        <a:cs typeface="+mn-cs"/>
      </a:defRPr>
    </a:lvl6pPr>
    <a:lvl7pPr marL="2743200" lvl="6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itchFamily="18" charset="0"/>
        <a:ea typeface="+mn-ea"/>
        <a:cs typeface="+mn-cs"/>
      </a:defRPr>
    </a:lvl7pPr>
    <a:lvl8pPr marL="3200400" lvl="7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itchFamily="18" charset="0"/>
        <a:ea typeface="+mn-ea"/>
        <a:cs typeface="+mn-cs"/>
      </a:defRPr>
    </a:lvl8pPr>
    <a:lvl9pPr marL="3657600" lvl="8" indent="0" algn="l" defTabSz="914400" rtl="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Garamond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howGuides="1"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 showFormatting="0"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6" Type="http://schemas.openxmlformats.org/officeDocument/2006/relationships/tableStyles" Target="tableStyles.xml"/><Relationship Id="rId5" Type="http://schemas.openxmlformats.org/officeDocument/2006/relationships/viewProps" Target="viewProps.xml"/><Relationship Id="rId4" Type="http://schemas.openxmlformats.org/officeDocument/2006/relationships/presProps" Target="presProps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50" name="Group 2"/>
          <p:cNvGrpSpPr/>
          <p:nvPr/>
        </p:nvGrpSpPr>
        <p:grpSpPr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2056" name="Group 3"/>
            <p:cNvGrpSpPr/>
            <p:nvPr userDrawn="1"/>
          </p:nvGrpSpPr>
          <p:grpSpPr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20" name="Freeform 4"/>
              <p:cNvSpPr/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Garamond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1" name="Freeform 5"/>
              <p:cNvSpPr/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Garamond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2" name="Freeform 6"/>
              <p:cNvSpPr/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Garamond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2062" name="Freeform 7"/>
              <p:cNvSpPr/>
              <p:nvPr/>
            </p:nvSpPr>
            <p:spPr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24" name="Freeform 8"/>
              <p:cNvSpPr/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Garamond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18" name="Freeform 9"/>
            <p:cNvSpPr/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2058" name="Freeform 10"/>
            <p:cNvSpPr/>
            <p:nvPr/>
          </p:nvSpPr>
          <p:spPr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8"/>
                </a:cxn>
                <a:cxn ang="0">
                  <a:pos x="6425" y="148"/>
                </a:cxn>
                <a:cxn ang="0">
                  <a:pos x="6425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alpha val="100000"/>
                  </a:schemeClr>
                </a:gs>
                <a:gs pos="100000">
                  <a:schemeClr val="bg1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sp>
        <p:nvSpPr>
          <p:cNvPr id="717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1736725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noProof="0" smtClean="0"/>
              <a:t>Click to edit Master title style</a:t>
            </a:r>
            <a:endParaRPr lang="en-US" noProof="0" smtClean="0"/>
          </a:p>
        </p:txBody>
      </p:sp>
      <p:sp>
        <p:nvSpPr>
          <p:cNvPr id="718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anose="05000000000000000000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  <a:endParaRPr lang="en-US" noProof="0" smtClean="0"/>
          </a:p>
        </p:txBody>
      </p:sp>
      <p:sp>
        <p:nvSpPr>
          <p:cNvPr id="25" name="Rectangle 13"/>
          <p:cNvSpPr>
            <a:spLocks noGrp="1" noChangeArrowheads="1"/>
          </p:cNvSpPr>
          <p:nvPr>
            <p:ph type="dt" sz="quarter" idx="2"/>
          </p:nvPr>
        </p:nvSpPr>
        <p:spPr bwMode="auto">
          <a:xfrm>
            <a:off x="457200" y="6248400"/>
            <a:ext cx="2133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51575"/>
            <a:ext cx="2895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/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Rectangle 15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54750"/>
            <a:ext cx="2133600" cy="47625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p>
            <a:pPr algn="r">
              <a:buNone/>
            </a:pPr>
            <a:fld id="{9A0DB2DC-4C9A-4742-B13C-FB6460FD3503}" type="slidenum">
              <a:rPr lang="en-US" dirty="0">
                <a:latin typeface="Arial" panose="020B0604020202020204" pitchFamily="34" charset="0"/>
              </a:rPr>
            </a:fld>
            <a:endParaRPr lang="en-US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 advTm="6000">
    <p:randomBar dir="vert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6000">
    <p:randomBar dir="vert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6000">
    <p:randomBar dir="vert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6000">
    <p:randomBar dir="vert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6000">
    <p:randomBar dir="vert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6000">
    <p:randomBar dir="vert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6000">
    <p:randomBar dir="vert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6000">
    <p:randomBar dir="vert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6000">
    <p:randomBar dir="vert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6000">
    <p:randomBar dir="vert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6000">
    <p:randomBar dir="vert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anose="05000000000000000000" pitchFamily="2" charset="2"/>
              <a:buNone/>
              <a:defRPr/>
            </a:pPr>
            <a:endParaRPr kumimoji="0" lang="en-GB" sz="3200" b="0" i="0" u="none" strike="noStrike" kern="0" cap="none" spc="0" normalizeH="0" baseline="0" noProof="0" smtClean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1"/>
          </p:nvPr>
        </p:nvSpPr>
        <p:spPr/>
        <p:txBody>
          <a:bodyPr/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/>
          </a:p>
        </p:txBody>
      </p:sp>
      <p:sp>
        <p:nvSpPr>
          <p:cNvPr id="7" name="Footer Placeholder 6"/>
          <p:cNvSpPr>
            <a:spLocks noGrp="1"/>
          </p:cNvSpPr>
          <p:nvPr>
            <p:ph type="ftr" sz="quarter" idx="12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 advTm="6000">
    <p:randomBar dir="vert"/>
  </p:transition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slideLayout" Target="../slideLayouts/slideLayout12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614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r">
              <a:defRPr sz="1200">
                <a:latin typeface="Arial" panose="020B0604020202020204" pitchFamily="34" charset="0"/>
              </a:defRPr>
            </a:lvl1pPr>
          </a:lstStyle>
          <a:p>
            <a:pPr lvl="0" eaLnBrk="1" hangingPunct="1">
              <a:buNone/>
            </a:pPr>
            <a:fld id="{9A0DB2DC-4C9A-4742-B13C-FB6460FD3503}" type="slidenum">
              <a:rPr lang="en-US" dirty="0"/>
            </a:fld>
            <a:endParaRPr lang="en-US" dirty="0"/>
          </a:p>
        </p:txBody>
      </p:sp>
      <p:grpSp>
        <p:nvGrpSpPr>
          <p:cNvPr id="1028" name="Group 4"/>
          <p:cNvGrpSpPr/>
          <p:nvPr/>
        </p:nvGrpSpPr>
        <p:grpSpPr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1032" name="Group 5"/>
            <p:cNvGrpSpPr/>
            <p:nvPr userDrawn="1"/>
          </p:nvGrpSpPr>
          <p:grpSpPr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6150" name="Freeform 6"/>
              <p:cNvSpPr/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Garamond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151" name="Freeform 7"/>
              <p:cNvSpPr/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Garamond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6152" name="Freeform 8"/>
              <p:cNvSpPr/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Garamond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  <p:sp>
            <p:nvSpPr>
              <p:cNvPr id="1038" name="Freeform 9"/>
              <p:cNvSpPr/>
              <p:nvPr/>
            </p:nvSpPr>
            <p:spPr>
              <a:xfrm>
                <a:off x="2748" y="2230"/>
                <a:ext cx="3007" cy="2085"/>
              </a:xfrm>
              <a:custGeom>
                <a:avLst/>
                <a:gdLst/>
                <a:ahLst/>
                <a:cxnLst>
                  <a:cxn ang="0">
                    <a:pos x="1433" y="474"/>
                  </a:cxn>
                  <a:cxn ang="0">
                    <a:pos x="1460" y="528"/>
                  </a:cxn>
                  <a:cxn ang="0">
                    <a:pos x="1541" y="593"/>
                  </a:cxn>
                  <a:cxn ang="0">
                    <a:pos x="1715" y="670"/>
                  </a:cxn>
                  <a:cxn ang="0">
                    <a:pos x="1927" y="735"/>
                  </a:cxn>
                  <a:cxn ang="0">
                    <a:pos x="2155" y="789"/>
                  </a:cxn>
                  <a:cxn ang="0">
                    <a:pos x="2372" y="849"/>
                  </a:cxn>
                  <a:cxn ang="0">
                    <a:pos x="2551" y="920"/>
                  </a:cxn>
                  <a:cxn ang="0">
                    <a:pos x="2638" y="980"/>
                  </a:cxn>
                  <a:cxn ang="0">
                    <a:pos x="2676" y="1029"/>
                  </a:cxn>
                  <a:cxn ang="0">
                    <a:pos x="2681" y="1083"/>
                  </a:cxn>
                  <a:cxn ang="0">
                    <a:pos x="2665" y="1127"/>
                  </a:cxn>
                  <a:cxn ang="0">
                    <a:pos x="2616" y="1170"/>
                  </a:cxn>
                  <a:cxn ang="0">
                    <a:pos x="2545" y="1208"/>
                  </a:cxn>
                  <a:cxn ang="0">
                    <a:pos x="2448" y="1241"/>
                  </a:cxn>
                  <a:cxn ang="0">
                    <a:pos x="2328" y="1274"/>
                  </a:cxn>
                  <a:cxn ang="0">
                    <a:pos x="2106" y="1328"/>
                  </a:cxn>
                  <a:cxn ang="0">
                    <a:pos x="1742" y="1421"/>
                  </a:cxn>
                  <a:cxn ang="0">
                    <a:pos x="1308" y="1540"/>
                  </a:cxn>
                  <a:cxn ang="0">
                    <a:pos x="820" y="1709"/>
                  </a:cxn>
                  <a:cxn ang="0">
                    <a:pos x="282" y="1943"/>
                  </a:cxn>
                  <a:cxn ang="0">
                    <a:pos x="152" y="2085"/>
                  </a:cxn>
                  <a:cxn ang="0">
                    <a:pos x="386" y="1992"/>
                  </a:cxn>
                  <a:cxn ang="0">
                    <a:pos x="700" y="1834"/>
                  </a:cxn>
                  <a:cxn ang="0">
                    <a:pos x="1064" y="1693"/>
                  </a:cxn>
                  <a:cxn ang="0">
                    <a:pos x="1661" y="1497"/>
                  </a:cxn>
                  <a:cxn ang="0">
                    <a:pos x="1845" y="1442"/>
                  </a:cxn>
                  <a:cxn ang="0">
                    <a:pos x="2252" y="1339"/>
                  </a:cxn>
                  <a:cxn ang="0">
                    <a:pos x="2551" y="1263"/>
                  </a:cxn>
                  <a:cxn ang="0">
                    <a:pos x="2730" y="1214"/>
                  </a:cxn>
                  <a:cxn ang="0">
                    <a:pos x="2876" y="1170"/>
                  </a:cxn>
                  <a:cxn ang="0">
                    <a:pos x="2974" y="1132"/>
                  </a:cxn>
                  <a:cxn ang="0">
                    <a:pos x="3007" y="871"/>
                  </a:cxn>
                  <a:cxn ang="0">
                    <a:pos x="2860" y="844"/>
                  </a:cxn>
                  <a:cxn ang="0">
                    <a:pos x="2670" y="806"/>
                  </a:cxn>
                  <a:cxn ang="0">
                    <a:pos x="2458" y="757"/>
                  </a:cxn>
                  <a:cxn ang="0">
                    <a:pos x="2138" y="670"/>
                  </a:cxn>
                  <a:cxn ang="0">
                    <a:pos x="1959" y="604"/>
                  </a:cxn>
                  <a:cxn ang="0">
                    <a:pos x="1824" y="534"/>
                  </a:cxn>
                  <a:cxn ang="0">
                    <a:pos x="1769" y="474"/>
                  </a:cxn>
                  <a:cxn ang="0">
                    <a:pos x="1753" y="436"/>
                  </a:cxn>
                  <a:cxn ang="0">
                    <a:pos x="1780" y="381"/>
                  </a:cxn>
                  <a:cxn ang="0">
                    <a:pos x="1862" y="316"/>
                  </a:cxn>
                  <a:cxn ang="0">
                    <a:pos x="1986" y="267"/>
                  </a:cxn>
                  <a:cxn ang="0">
                    <a:pos x="2149" y="229"/>
                  </a:cxn>
                  <a:cxn ang="0">
                    <a:pos x="2431" y="180"/>
                  </a:cxn>
                  <a:cxn ang="0">
                    <a:pos x="2827" y="125"/>
                  </a:cxn>
                  <a:cxn ang="0">
                    <a:pos x="3007" y="87"/>
                  </a:cxn>
                  <a:cxn ang="0">
                    <a:pos x="2909" y="22"/>
                  </a:cxn>
                  <a:cxn ang="0">
                    <a:pos x="2676" y="66"/>
                  </a:cxn>
                  <a:cxn ang="0">
                    <a:pos x="2285" y="120"/>
                  </a:cxn>
                  <a:cxn ang="0">
                    <a:pos x="2030" y="158"/>
                  </a:cxn>
                  <a:cxn ang="0">
                    <a:pos x="1791" y="202"/>
                  </a:cxn>
                  <a:cxn ang="0">
                    <a:pos x="1601" y="261"/>
                  </a:cxn>
                  <a:cxn ang="0">
                    <a:pos x="1471" y="338"/>
                  </a:cxn>
                  <a:cxn ang="0">
                    <a:pos x="1438" y="387"/>
                  </a:cxn>
                  <a:cxn ang="0">
                    <a:pos x="1427" y="441"/>
                  </a:cxn>
                </a:cxnLst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>
                  <a:alpha val="100000"/>
                </a:schemeClr>
              </a:solidFill>
              <a:ln w="9525">
                <a:noFill/>
              </a:ln>
            </p:spPr>
            <p:txBody>
              <a:bodyPr/>
              <a:p>
                <a:endParaRPr lang="en-US"/>
              </a:p>
            </p:txBody>
          </p:sp>
          <p:sp>
            <p:nvSpPr>
              <p:cNvPr id="6154" name="Freeform 10"/>
              <p:cNvSpPr/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</a14:hiddenLine>
                </a:ext>
              </a:extLst>
            </p:spPr>
            <p:txBody>
              <a:bodyPr/>
              <a:lstStyle/>
              <a:p>
                <a:pPr marL="0" marR="0" lvl="0" indent="0" algn="l" defTabSz="914400" rtl="0" eaLnBrk="1" fontAlgn="base" latinLnBrk="0" hangingPunct="1">
                  <a:lnSpc>
                    <a:spcPct val="100000"/>
                  </a:lnSpc>
                  <a:spcBef>
                    <a:spcPct val="0"/>
                  </a:spcBef>
                  <a:spcAft>
                    <a:spcPct val="0"/>
                  </a:spcAft>
                  <a:buClrTx/>
                  <a:buSzTx/>
                  <a:buFontTx/>
                  <a:buNone/>
                  <a:defRPr/>
                </a:pPr>
                <a:endParaRPr kumimoji="0" lang="en-GB" sz="1800" b="0" i="0" u="none" strike="noStrike" kern="1200" cap="none" spc="0" normalizeH="0" baseline="0" noProof="0">
                  <a:ln>
                    <a:noFill/>
                  </a:ln>
                  <a:solidFill>
                    <a:schemeClr val="tx1"/>
                  </a:solidFill>
                  <a:effectLst/>
                  <a:uLnTx/>
                  <a:uFillTx/>
                  <a:latin typeface="Garamond" pitchFamily="18" charset="0"/>
                  <a:ea typeface="+mn-ea"/>
                  <a:cs typeface="Arial" panose="020B0604020202020204" pitchFamily="34" charset="0"/>
                </a:endParaRPr>
              </a:p>
            </p:txBody>
          </p:sp>
        </p:grpSp>
        <p:sp>
          <p:nvSpPr>
            <p:cNvPr id="6155" name="Freeform 11"/>
            <p:cNvSpPr/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</a14:hiddenLine>
              </a:ext>
            </a:extLst>
          </p:spPr>
          <p:txBody>
            <a:bodyPr/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endParaRPr kumimoji="0" lang="en-GB" sz="1800" b="0" i="0" u="none" strike="noStrike" kern="1200" cap="none" spc="0" normalizeH="0" baseline="0" noProof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Garamond" pitchFamily="18" charset="0"/>
                <a:ea typeface="+mn-ea"/>
                <a:cs typeface="Arial" panose="020B0604020202020204" pitchFamily="34" charset="0"/>
              </a:endParaRPr>
            </a:p>
          </p:txBody>
        </p:sp>
        <p:sp>
          <p:nvSpPr>
            <p:cNvPr id="1034" name="Freeform 12"/>
            <p:cNvSpPr/>
            <p:nvPr/>
          </p:nvSpPr>
          <p:spPr>
            <a:xfrm>
              <a:off x="0" y="0"/>
              <a:ext cx="5758" cy="1776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148"/>
                </a:cxn>
                <a:cxn ang="0">
                  <a:pos x="6425" y="148"/>
                </a:cxn>
                <a:cxn ang="0">
                  <a:pos x="6425" y="0"/>
                </a:cxn>
                <a:cxn ang="0">
                  <a:pos x="0" y="0"/>
                </a:cxn>
                <a:cxn ang="0">
                  <a:pos x="0" y="0"/>
                </a:cxn>
              </a:cxnLst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alpha val="100000"/>
                  </a:schemeClr>
                </a:gs>
                <a:gs pos="100000">
                  <a:schemeClr val="bg1">
                    <a:alpha val="100000"/>
                  </a:schemeClr>
                </a:gs>
              </a:gsLst>
              <a:lin ang="5400000" scaled="1"/>
              <a:tileRect/>
            </a:gradFill>
            <a:ln w="9525">
              <a:noFill/>
            </a:ln>
          </p:spPr>
          <p:txBody>
            <a:bodyPr/>
            <a:p>
              <a:endParaRPr lang="en-US"/>
            </a:p>
          </p:txBody>
        </p:sp>
      </p:grpSp>
      <p:sp>
        <p:nvSpPr>
          <p:cNvPr id="615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615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/>
          <a:lstStyle>
            <a:lvl1pPr algn="ctr">
              <a:defRPr sz="1200">
                <a:latin typeface="Arial" panose="020B0604020202020204" pitchFamily="34" charset="0"/>
              </a:defRPr>
            </a:lvl1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5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 smtClean="0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 advTm="6000">
    <p:randomBar dir="vert"/>
  </p:transition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anose="020B060402020202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anose="020B060402020202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anose="020B060402020202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anose="020B060402020202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anose="020B060402020202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anose="020B060402020202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anose="020B060402020202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  <a:cs typeface="Arial" panose="020B0604020202020204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anose="05000000000000000000" pitchFamily="2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anose="05000000000000000000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3" name="Rectangle 3"/>
          <p:cNvSpPr>
            <a:spLocks noGrp="1" noChangeArrowheads="1"/>
          </p:cNvSpPr>
          <p:nvPr>
            <p:ph idx="1"/>
          </p:nvPr>
        </p:nvSpPr>
        <p:spPr>
          <a:xfrm>
            <a:off x="1835150" y="333375"/>
            <a:ext cx="7129463" cy="6191250"/>
          </a:xfrm>
        </p:spPr>
        <p:txBody>
          <a:bodyPr vert="horz" wrap="square" lIns="91440" tIns="45720" rIns="91440" bIns="45720" numCol="1" anchor="t" anchorCtr="0" compatLnSpc="1"/>
          <a:lstStyle/>
          <a:p>
            <a:pPr marL="514350" indent="-514350" eaLnBrk="1" hangingPunct="1">
              <a:buFont typeface="Garamond" pitchFamily="18" charset="0"/>
              <a:buAutoNum type="arabicParenR"/>
            </a:pPr>
            <a:r>
              <a:rPr lang="en-GB" altLang="x-none" sz="2600" dirty="0">
                <a:effectLst>
                  <a:outerShdw blurRad="38100" dist="38100" dir="2700000">
                    <a:srgbClr val="000000"/>
                  </a:outerShdw>
                </a:effectLst>
              </a:rPr>
              <a:t>Work out:</a:t>
            </a:r>
            <a:br>
              <a:rPr lang="en-GB" altLang="x-none" sz="2600" dirty="0">
                <a:effectLst>
                  <a:outerShdw blurRad="38100" dist="38100" dir="2700000">
                    <a:srgbClr val="000000"/>
                  </a:outerShdw>
                </a:effectLst>
              </a:rPr>
            </a:br>
            <a:r>
              <a:rPr lang="en-GB" altLang="x-none" sz="2600" dirty="0">
                <a:effectLst>
                  <a:outerShdw blurRad="38100" dist="38100" dir="2700000">
                    <a:srgbClr val="000000"/>
                  </a:outerShdw>
                </a:effectLst>
              </a:rPr>
              <a:t>     5</a:t>
            </a:r>
            <a:r>
              <a:rPr lang="en-GB" altLang="x-none" sz="2600" baseline="30000" dirty="0">
                <a:effectLst>
                  <a:outerShdw blurRad="38100" dist="38100" dir="2700000">
                    <a:srgbClr val="000000"/>
                  </a:outerShdw>
                </a:effectLst>
              </a:rPr>
              <a:t>2</a:t>
            </a:r>
            <a:br>
              <a:rPr lang="en-GB" altLang="x-none" sz="2600" dirty="0">
                <a:effectLst>
                  <a:outerShdw blurRad="38100" dist="38100" dir="2700000">
                    <a:srgbClr val="000000"/>
                  </a:outerShdw>
                </a:effectLst>
              </a:rPr>
            </a:br>
            <a:endParaRPr lang="en-GB" altLang="x-none" sz="2600" dirty="0"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marL="514350" indent="-514350" eaLnBrk="1" hangingPunct="1">
              <a:buFont typeface="Garamond" pitchFamily="18" charset="0"/>
              <a:buAutoNum type="arabicParenR"/>
            </a:pPr>
            <a:r>
              <a:rPr lang="en-GB" altLang="x-none" sz="2600" dirty="0">
                <a:effectLst>
                  <a:outerShdw blurRad="38100" dist="38100" dir="2700000">
                    <a:srgbClr val="000000"/>
                  </a:outerShdw>
                </a:effectLst>
              </a:rPr>
              <a:t>Work out:</a:t>
            </a:r>
            <a:br>
              <a:rPr lang="en-GB" altLang="x-none" sz="2600" dirty="0">
                <a:effectLst>
                  <a:outerShdw blurRad="38100" dist="38100" dir="2700000">
                    <a:srgbClr val="000000"/>
                  </a:outerShdw>
                </a:effectLst>
              </a:rPr>
            </a:br>
            <a:r>
              <a:rPr lang="en-GB" altLang="x-none" sz="2600" dirty="0">
                <a:effectLst>
                  <a:outerShdw blurRad="38100" dist="38100" dir="2700000">
                    <a:srgbClr val="000000"/>
                  </a:outerShdw>
                </a:effectLst>
              </a:rPr>
              <a:t>     3</a:t>
            </a:r>
            <a:r>
              <a:rPr lang="en-GB" altLang="x-none" sz="2600" baseline="30000" dirty="0">
                <a:effectLst>
                  <a:outerShdw blurRad="38100" dist="38100" dir="2700000">
                    <a:srgbClr val="000000"/>
                  </a:outerShdw>
                </a:effectLst>
              </a:rPr>
              <a:t>2 </a:t>
            </a:r>
            <a:r>
              <a:rPr lang="en-GB" altLang="x-none" sz="2600" dirty="0">
                <a:effectLst>
                  <a:outerShdw blurRad="38100" dist="38100" dir="2700000">
                    <a:srgbClr val="000000"/>
                  </a:outerShdw>
                </a:effectLst>
              </a:rPr>
              <a:t> × 2</a:t>
            </a:r>
            <a:r>
              <a:rPr lang="en-GB" altLang="x-none" sz="2600" baseline="30000" dirty="0">
                <a:effectLst>
                  <a:outerShdw blurRad="38100" dist="38100" dir="2700000">
                    <a:srgbClr val="000000"/>
                  </a:outerShdw>
                </a:effectLst>
              </a:rPr>
              <a:t>24 </a:t>
            </a:r>
            <a:br>
              <a:rPr lang="en-GB" altLang="x-none" sz="2600" dirty="0">
                <a:effectLst>
                  <a:outerShdw blurRad="38100" dist="38100" dir="2700000">
                    <a:srgbClr val="000000"/>
                  </a:outerShdw>
                </a:effectLst>
              </a:rPr>
            </a:br>
            <a:endParaRPr lang="en-GB" altLang="x-none" sz="2600" dirty="0"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marL="514350" indent="-514350" eaLnBrk="1" hangingPunct="1">
              <a:buFont typeface="Garamond" pitchFamily="18" charset="0"/>
              <a:buAutoNum type="arabicParenR"/>
            </a:pPr>
            <a:r>
              <a:rPr lang="en-GB" altLang="x-none" sz="2600" dirty="0">
                <a:effectLst>
                  <a:outerShdw blurRad="38100" dist="38100" dir="2700000">
                    <a:srgbClr val="000000"/>
                  </a:outerShdw>
                </a:effectLst>
              </a:rPr>
              <a:t>Evaluate:</a:t>
            </a:r>
            <a:br>
              <a:rPr lang="en-GB" altLang="x-none" sz="2600" dirty="0">
                <a:effectLst>
                  <a:outerShdw blurRad="38100" dist="38100" dir="2700000">
                    <a:srgbClr val="000000"/>
                  </a:outerShdw>
                </a:effectLst>
              </a:rPr>
            </a:br>
            <a:r>
              <a:rPr lang="en-GB" altLang="x-none" sz="2600" dirty="0">
                <a:effectLst>
                  <a:outerShdw blurRad="38100" dist="38100" dir="2700000">
                    <a:srgbClr val="000000"/>
                  </a:outerShdw>
                </a:effectLst>
              </a:rPr>
              <a:t>     3</a:t>
            </a:r>
            <a:r>
              <a:rPr lang="en-GB" altLang="x-none" sz="2600" baseline="30000" dirty="0">
                <a:effectLst>
                  <a:outerShdw blurRad="38100" dist="38100" dir="2700000">
                    <a:srgbClr val="000000"/>
                  </a:outerShdw>
                </a:effectLst>
              </a:rPr>
              <a:t>2 </a:t>
            </a:r>
            <a:r>
              <a:rPr lang="en-GB" altLang="x-none" sz="2600" dirty="0">
                <a:effectLst>
                  <a:outerShdw blurRad="38100" dist="38100" dir="2700000">
                    <a:srgbClr val="000000"/>
                  </a:outerShdw>
                </a:effectLst>
              </a:rPr>
              <a:t> + 4</a:t>
            </a:r>
            <a:r>
              <a:rPr lang="en-GB" altLang="x-none" sz="2600" baseline="30000" dirty="0">
                <a:effectLst>
                  <a:outerShdw blurRad="38100" dist="38100" dir="2700000">
                    <a:srgbClr val="000000"/>
                  </a:outerShdw>
                </a:effectLst>
              </a:rPr>
              <a:t>2 </a:t>
            </a:r>
            <a:endParaRPr lang="en-GB" altLang="x-none" sz="2600" dirty="0"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marL="514350" indent="-514350" eaLnBrk="1" hangingPunct="1">
              <a:buFont typeface="Garamond" pitchFamily="18" charset="0"/>
              <a:buAutoNum type="arabicParenR"/>
            </a:pPr>
            <a:endParaRPr lang="en-GB" altLang="x-none" sz="2600" dirty="0"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marL="514350" indent="-514350" eaLnBrk="1" hangingPunct="1">
              <a:buFont typeface="Garamond" pitchFamily="18" charset="0"/>
              <a:buAutoNum type="arabicParenR"/>
            </a:pPr>
            <a:r>
              <a:rPr lang="en-GB" altLang="x-none" sz="2600" dirty="0">
                <a:effectLst>
                  <a:outerShdw blurRad="38100" dist="38100" dir="2700000">
                    <a:srgbClr val="000000"/>
                  </a:outerShdw>
                </a:effectLst>
              </a:rPr>
              <a:t>Simplify:</a:t>
            </a:r>
            <a:br>
              <a:rPr lang="en-GB" altLang="x-none" sz="2600" dirty="0">
                <a:effectLst>
                  <a:outerShdw blurRad="38100" dist="38100" dir="2700000">
                    <a:srgbClr val="000000"/>
                  </a:outerShdw>
                </a:effectLst>
              </a:rPr>
            </a:br>
            <a:r>
              <a:rPr lang="en-GB" altLang="x-none" sz="2600" dirty="0">
                <a:effectLst>
                  <a:outerShdw blurRad="38100" dist="38100" dir="2700000">
                    <a:srgbClr val="000000"/>
                  </a:outerShdw>
                </a:effectLst>
              </a:rPr>
              <a:t>     3</a:t>
            </a:r>
            <a:r>
              <a:rPr lang="en-GB" altLang="x-none" sz="2600" baseline="30000" dirty="0">
                <a:effectLst>
                  <a:outerShdw blurRad="38100" dist="38100" dir="2700000">
                    <a:srgbClr val="000000"/>
                  </a:outerShdw>
                </a:effectLst>
              </a:rPr>
              <a:t>2</a:t>
            </a:r>
            <a:r>
              <a:rPr lang="en-GB" altLang="x-none" sz="2600" dirty="0">
                <a:effectLst>
                  <a:outerShdw blurRad="38100" dist="38100" dir="2700000">
                    <a:srgbClr val="000000"/>
                  </a:outerShdw>
                </a:effectLst>
              </a:rPr>
              <a:t> × 3 × 3</a:t>
            </a:r>
            <a:r>
              <a:rPr lang="en-GB" altLang="x-none" sz="2600" baseline="30000" dirty="0">
                <a:effectLst>
                  <a:outerShdw blurRad="38100" dist="38100" dir="2700000">
                    <a:srgbClr val="000000"/>
                  </a:outerShdw>
                </a:effectLst>
              </a:rPr>
              <a:t>5</a:t>
            </a:r>
            <a:br>
              <a:rPr lang="en-GB" altLang="x-none" sz="2600" dirty="0">
                <a:effectLst>
                  <a:outerShdw blurRad="38100" dist="38100" dir="2700000">
                    <a:srgbClr val="000000"/>
                  </a:outerShdw>
                </a:effectLst>
              </a:rPr>
            </a:br>
            <a:endParaRPr lang="en-GB" altLang="x-none" sz="2600" dirty="0">
              <a:effectLst>
                <a:outerShdw blurRad="38100" dist="38100" dir="2700000">
                  <a:srgbClr val="000000"/>
                </a:outerShdw>
              </a:effectLst>
            </a:endParaRPr>
          </a:p>
          <a:p>
            <a:pPr marL="514350" indent="-514350" eaLnBrk="1" hangingPunct="1">
              <a:buFont typeface="Garamond" pitchFamily="18" charset="0"/>
              <a:buAutoNum type="arabicParenR"/>
            </a:pPr>
            <a:r>
              <a:rPr lang="en-GB" altLang="x-none" sz="2600" dirty="0">
                <a:effectLst>
                  <a:outerShdw blurRad="38100" dist="38100" dir="2700000">
                    <a:srgbClr val="000000"/>
                  </a:outerShdw>
                </a:effectLst>
              </a:rPr>
              <a:t>Write in index form:</a:t>
            </a:r>
            <a:br>
              <a:rPr lang="en-GB" altLang="x-none" sz="2600" dirty="0">
                <a:effectLst>
                  <a:outerShdw blurRad="38100" dist="38100" dir="2700000">
                    <a:srgbClr val="000000"/>
                  </a:outerShdw>
                </a:effectLst>
              </a:rPr>
            </a:br>
            <a:r>
              <a:rPr lang="en-GB" altLang="x-none" sz="2600" dirty="0">
                <a:effectLst>
                  <a:outerShdw blurRad="38100" dist="38100" dir="2700000">
                    <a:srgbClr val="000000"/>
                  </a:outerShdw>
                </a:effectLst>
              </a:rPr>
              <a:t>     7</a:t>
            </a:r>
            <a:r>
              <a:rPr lang="en-GB" altLang="x-none" sz="2600" baseline="30000" dirty="0">
                <a:effectLst>
                  <a:outerShdw blurRad="38100" dist="38100" dir="2700000">
                    <a:srgbClr val="000000"/>
                  </a:outerShdw>
                </a:effectLst>
              </a:rPr>
              <a:t>6</a:t>
            </a:r>
            <a:r>
              <a:rPr lang="en-GB" altLang="x-none" sz="2600" dirty="0">
                <a:effectLst>
                  <a:outerShdw blurRad="38100" dist="38100" dir="2700000">
                    <a:srgbClr val="000000"/>
                  </a:outerShdw>
                </a:effectLst>
              </a:rPr>
              <a:t> × 7 ÷ 7</a:t>
            </a:r>
            <a:r>
              <a:rPr lang="en-GB" altLang="x-none" sz="2600" baseline="30000" dirty="0">
                <a:effectLst>
                  <a:outerShdw blurRad="38100" dist="38100" dir="2700000">
                    <a:srgbClr val="000000"/>
                  </a:outerShdw>
                </a:effectLst>
              </a:rPr>
              <a:t>6</a:t>
            </a:r>
            <a:endParaRPr lang="en-GB" altLang="x-none" sz="2600" dirty="0">
              <a:effectLst>
                <a:outerShdw blurRad="38100" dist="38100" dir="2700000">
                  <a:srgbClr val="000000"/>
                </a:outerShdw>
              </a:effectLst>
            </a:endParaRPr>
          </a:p>
        </p:txBody>
      </p:sp>
      <p:sp>
        <p:nvSpPr>
          <p:cNvPr id="5" name="Rectangle 2"/>
          <p:cNvSpPr txBox="1">
            <a:spLocks noChangeArrowheads="1"/>
          </p:cNvSpPr>
          <p:nvPr/>
        </p:nvSpPr>
        <p:spPr bwMode="auto">
          <a:xfrm rot="16200000">
            <a:off x="-2423319" y="2464594"/>
            <a:ext cx="6767513" cy="1920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  <a:cs typeface="Arial" panose="020B0604020202020204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  <a:cs typeface="Arial" panose="020B0604020202020204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  <a:cs typeface="Arial" panose="020B0604020202020204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  <a:cs typeface="Arial" panose="020B0604020202020204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  <a:cs typeface="Arial" panose="020B0604020202020204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  <a:cs typeface="Arial" panose="020B0604020202020204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  <a:cs typeface="Arial" panose="020B0604020202020204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 b="1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Garamond" pitchFamily="18" charset="0"/>
                <a:cs typeface="Arial" panose="020B0604020202020204" pitchFamily="34" charset="0"/>
              </a:defRPr>
            </a:lvl9pPr>
          </a:lstStyle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en-GB" sz="4400" b="1" i="0" u="none" strike="noStrike" kern="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uLnTx/>
                <a:uFillTx/>
                <a:latin typeface="+mj-lt"/>
                <a:ea typeface="+mj-ea"/>
                <a:cs typeface="+mj-cs"/>
              </a:rPr>
              <a:t>5 Quick Questions</a:t>
            </a:r>
            <a:endParaRPr kumimoji="0" lang="en-US" sz="4400" b="1" i="0" u="none" strike="noStrike" kern="0" cap="none" spc="0" normalizeH="0" baseline="0" noProof="0" dirty="0" smtClean="0">
              <a:ln>
                <a:noFill/>
              </a:ln>
              <a:solidFill>
                <a:schemeClr val="tx2"/>
              </a:solidFill>
              <a:effectLst>
                <a:outerShdw blurRad="38100" dist="38100" dir="2700000" algn="tl">
                  <a:srgbClr val="000000"/>
                </a:outerShdw>
              </a:effectLst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ransition spd="slow" advTm="6000">
    <p:randomBar dir="vert"/>
  </p:transition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Arial"/>
      </a:majorFont>
      <a:minorFont>
        <a:latin typeface="Garamond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Stream</Template>
  <TotalTime>0</TotalTime>
  <Words>149</Words>
  <Application>WPS Presentation</Application>
  <PresentationFormat>On-screen Show (4:3)</PresentationFormat>
  <Paragraphs>9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1" baseType="lpstr">
      <vt:lpstr>Arial</vt:lpstr>
      <vt:lpstr>SimSun</vt:lpstr>
      <vt:lpstr>Wingdings</vt:lpstr>
      <vt:lpstr>Garamond</vt:lpstr>
      <vt:lpstr>URW Bookman</vt:lpstr>
      <vt:lpstr>Calibri</vt:lpstr>
      <vt:lpstr>微软雅黑</vt:lpstr>
      <vt:lpstr>Monospace</vt:lpstr>
      <vt:lpstr>Arial Unicode MS</vt:lpstr>
      <vt:lpstr>Stream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5 Quick Questions</dc:title>
  <dc:creator>Jon Treby</dc:creator>
  <cp:lastModifiedBy>mathssite.com</cp:lastModifiedBy>
  <cp:revision>67</cp:revision>
  <dcterms:created xsi:type="dcterms:W3CDTF">2019-04-16T14:03:27Z</dcterms:created>
  <dcterms:modified xsi:type="dcterms:W3CDTF">2019-04-16T14:03:27Z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1033-11.1.0.8392</vt:lpwstr>
  </property>
</Properties>
</file>